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3" r:id="rId4"/>
    <p:sldId id="258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38" autoAdjust="0"/>
    <p:restoredTop sz="94660"/>
  </p:normalViewPr>
  <p:slideViewPr>
    <p:cSldViewPr snapToGrid="0">
      <p:cViewPr varScale="1">
        <p:scale>
          <a:sx n="73" d="100"/>
          <a:sy n="73" d="100"/>
        </p:scale>
        <p:origin x="64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226B3-ABA9-4ACC-8A72-27885C39F906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CA7BE-674E-43AE-A63F-ADFBA7476F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242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226B3-ABA9-4ACC-8A72-27885C39F906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CA7BE-674E-43AE-A63F-ADFBA7476F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328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226B3-ABA9-4ACC-8A72-27885C39F906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CA7BE-674E-43AE-A63F-ADFBA7476F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081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226B3-ABA9-4ACC-8A72-27885C39F906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CA7BE-674E-43AE-A63F-ADFBA7476F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693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226B3-ABA9-4ACC-8A72-27885C39F906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CA7BE-674E-43AE-A63F-ADFBA7476F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54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226B3-ABA9-4ACC-8A72-27885C39F906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CA7BE-674E-43AE-A63F-ADFBA7476F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087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226B3-ABA9-4ACC-8A72-27885C39F906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CA7BE-674E-43AE-A63F-ADFBA7476F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719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226B3-ABA9-4ACC-8A72-27885C39F906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CA7BE-674E-43AE-A63F-ADFBA7476F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01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226B3-ABA9-4ACC-8A72-27885C39F906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CA7BE-674E-43AE-A63F-ADFBA7476F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548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226B3-ABA9-4ACC-8A72-27885C39F906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CA7BE-674E-43AE-A63F-ADFBA7476F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681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226B3-ABA9-4ACC-8A72-27885C39F906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CA7BE-674E-43AE-A63F-ADFBA7476FE1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6852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226B3-ABA9-4ACC-8A72-27885C39F906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CA7BE-674E-43AE-A63F-ADFBA7476F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027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226B3-ABA9-4ACC-8A72-27885C39F906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CA7BE-674E-43AE-A63F-ADFBA7476FE1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99743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226B3-ABA9-4ACC-8A72-27885C39F906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CA7BE-674E-43AE-A63F-ADFBA7476F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9327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226B3-ABA9-4ACC-8A72-27885C39F906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CA7BE-674E-43AE-A63F-ADFBA7476F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6933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226B3-ABA9-4ACC-8A72-27885C39F906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CA7BE-674E-43AE-A63F-ADFBA7476F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323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A226B3-ABA9-4ACC-8A72-27885C39F906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BECA7BE-674E-43AE-A63F-ADFBA7476F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215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253803"/>
            <a:ext cx="9144000" cy="1256160"/>
          </a:xfrm>
        </p:spPr>
        <p:txBody>
          <a:bodyPr/>
          <a:lstStyle/>
          <a:p>
            <a:r>
              <a:rPr lang="en-US" dirty="0" smtClean="0"/>
              <a:t>LONDON ENTERTAINMENT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450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Cultural aspects of the society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Evelina was raised in isolation from countryside culture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since her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mother died shortly after her birth and therefore missed parental ties which could give her more experience of the society.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novel depicts the issue of the heroic nature of women who are mistreated by men and denied freedom to make their own choices but later become successful.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173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environment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Evelina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introduced in London is where respected women are exposed to disagreeable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conditions. </a:t>
            </a:r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attractive nature of the capital stick to her beliefs in unchangeable innocence; where she discovers life is full of obstacles.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Some places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assumed to be favorable and secure to stay such as public gardens, and the arbor was more vulnerable to evil acts such as sexual harassment and humiliation and therefore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Evelina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considers the world she is an as cruel one. </a:t>
            </a:r>
          </a:p>
          <a:p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349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this case, men behave arrogantly and have the perception that women are commodities and useless in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society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first assembly, she attends, her observation on men was as if they bestow a gift when they ask women to dance.  </a:t>
            </a:r>
          </a:p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protagonist is portrayed as a captive since women were being forced beyond their control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Evelina’s innocence and ignorance attributed to her failure of good behavior expected in society.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even invited Orville for a dance without thinking about the consequences and perception of society. </a:t>
            </a:r>
          </a:p>
        </p:txBody>
      </p:sp>
    </p:spTree>
    <p:extLst>
      <p:ext uri="{BB962C8B-B14F-4D97-AF65-F5344CB8AC3E}">
        <p14:creationId xmlns:p14="http://schemas.microsoft.com/office/powerpoint/2010/main" val="2161186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Corruption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1C1E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corrupt nature of society deepens the fear of Evelina since people were more </a:t>
            </a:r>
            <a:r>
              <a:rPr lang="en-US" sz="2800">
                <a:solidFill>
                  <a:srgbClr val="1C1E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compromised </a:t>
            </a:r>
            <a:r>
              <a:rPr lang="en-US" sz="2800" smtClean="0">
                <a:solidFill>
                  <a:srgbClr val="1C1E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through bribes.</a:t>
            </a:r>
            <a:r>
              <a:rPr lang="en-US" sz="2800" smtClean="0">
                <a:solidFill>
                  <a:srgbClr val="1C1E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dirty="0" smtClean="0">
              <a:solidFill>
                <a:srgbClr val="1C1E29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 smtClean="0">
                <a:solidFill>
                  <a:srgbClr val="1C1E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Her </a:t>
            </a:r>
            <a:r>
              <a:rPr lang="en-US" sz="2800" dirty="0">
                <a:solidFill>
                  <a:srgbClr val="1C1E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ignorance of the culture of the society made her not communicate effectively to </a:t>
            </a:r>
            <a:r>
              <a:rPr lang="en-US" sz="2800" dirty="0" smtClean="0">
                <a:solidFill>
                  <a:srgbClr val="1C1E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dirty="0">
                <a:solidFill>
                  <a:srgbClr val="1C1E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people especially on men’s mistreatment.  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16688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Marriage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dirty="0">
                <a:solidFill>
                  <a:srgbClr val="1C1E2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Marriage concept is imminent in the novel since we can find men creating an opportunity to fun with women in secret places. </a:t>
            </a:r>
            <a:endParaRPr lang="en-US" sz="2800" dirty="0" smtClean="0">
              <a:solidFill>
                <a:srgbClr val="1C1E29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en-US" sz="2800" dirty="0" smtClean="0">
                <a:solidFill>
                  <a:srgbClr val="1C1E2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However</a:t>
            </a:r>
            <a:r>
              <a:rPr lang="en-US" sz="2800" dirty="0">
                <a:solidFill>
                  <a:srgbClr val="1C1E2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800" dirty="0" smtClean="0">
                <a:solidFill>
                  <a:srgbClr val="1C1E2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jealousy is also </a:t>
            </a:r>
            <a:r>
              <a:rPr lang="en-US" sz="2800" dirty="0">
                <a:solidFill>
                  <a:srgbClr val="1C1E2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rampant and therefore Evelina is confused about who will finally marry her. </a:t>
            </a:r>
          </a:p>
          <a:p>
            <a:pPr lvl="0"/>
            <a:r>
              <a:rPr lang="en-US" sz="2800" dirty="0">
                <a:solidFill>
                  <a:srgbClr val="1C1E2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They are firmly committed to the fact that marriage is a woman's destiny and she had to display herself to be chosen</a:t>
            </a:r>
            <a:endParaRPr lang="en-US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383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arriage in the society is an important  and respected aspect </a:t>
            </a:r>
          </a:p>
          <a:p>
            <a:pPr algn="just"/>
            <a:r>
              <a:rPr lang="en-US" sz="3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Evelina</a:t>
            </a: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views </a:t>
            </a: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marriage as 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destiny for any woman </a:t>
            </a: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therefore she had to show off to attract men .</a:t>
            </a:r>
          </a:p>
          <a:p>
            <a:pPr algn="just"/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People in the society </a:t>
            </a: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should </a:t>
            </a: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 </a:t>
            </a: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taught </a:t>
            </a: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procedures followed in reaching out to marriage </a:t>
            </a:r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partners.</a:t>
            </a:r>
            <a:endParaRPr lang="en-US" sz="3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women in the society should be treated with respect since they are part of the genesis of future generation.</a:t>
            </a:r>
          </a:p>
          <a:p>
            <a:pPr algn="just"/>
            <a:r>
              <a:rPr lang="en-US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Laws against women gender violence  in the society should be abolished.</a:t>
            </a:r>
          </a:p>
          <a:p>
            <a:pPr marL="0" indent="0" algn="just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6879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indent="-457200" algn="just">
              <a:lnSpc>
                <a:spcPct val="150000"/>
              </a:lnSpc>
              <a:spcBef>
                <a:spcPts val="0"/>
              </a:spcBef>
            </a:pPr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Wiley, C. (2017). The Eighteenth-Century English Novel and Music: Virtuous </a:t>
            </a:r>
            <a:r>
              <a:rPr lang="en-US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Performers </a:t>
            </a:r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Well-Mannered Listeners</a:t>
            </a:r>
            <a:r>
              <a:rPr lang="en-US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-457200" algn="just">
              <a:lnSpc>
                <a:spcPct val="150000"/>
              </a:lnSpc>
              <a:spcBef>
                <a:spcPts val="0"/>
              </a:spcBef>
            </a:pPr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Havens, H. (2015). Revisions and Revelations in Frances Burney's Cecilia Manuscript. </a:t>
            </a:r>
            <a:r>
              <a:rPr lang="en-US" sz="2800" i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 Studies in English Literature 1500-1900</a:t>
            </a:r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2800" i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(3), 537-558</a:t>
            </a:r>
            <a:r>
              <a:rPr lang="en-US" sz="2800" dirty="0">
                <a:solidFill>
                  <a:srgbClr val="222222"/>
                </a:solidFill>
                <a:latin typeface="Arial" panose="020B0604020202020204" pitchFamily="34" charset="0"/>
              </a:rPr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9450880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577</TotalTime>
  <Words>471</Words>
  <Application>Microsoft Office PowerPoint</Application>
  <PresentationFormat>Widescreen</PresentationFormat>
  <Paragraphs>30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Times New Roman</vt:lpstr>
      <vt:lpstr>Trebuchet MS</vt:lpstr>
      <vt:lpstr>Wingdings 3</vt:lpstr>
      <vt:lpstr>Facet</vt:lpstr>
      <vt:lpstr>LONDON ENTERTAINMENT</vt:lpstr>
      <vt:lpstr>Cultural aspects of the society</vt:lpstr>
      <vt:lpstr>Cont.…</vt:lpstr>
      <vt:lpstr>Cont.…</vt:lpstr>
      <vt:lpstr>Corruption</vt:lpstr>
      <vt:lpstr>Marriage</vt:lpstr>
      <vt:lpstr>Conclusion </vt:lpstr>
      <vt:lpstr>References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LONDON ENTERTAINMENT</dc:title>
  <dc:creator>Alex Kibet</dc:creator>
  <cp:lastModifiedBy>Carol</cp:lastModifiedBy>
  <cp:revision>18</cp:revision>
  <dcterms:created xsi:type="dcterms:W3CDTF">2019-11-08T21:10:19Z</dcterms:created>
  <dcterms:modified xsi:type="dcterms:W3CDTF">2019-11-09T12:37:20Z</dcterms:modified>
</cp:coreProperties>
</file>